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4" r:id="rId23"/>
    <p:sldId id="280" r:id="rId24"/>
    <p:sldId id="282" r:id="rId25"/>
    <p:sldId id="281" r:id="rId26"/>
    <p:sldId id="285" r:id="rId27"/>
    <p:sldId id="286" r:id="rId28"/>
    <p:sldId id="287" r:id="rId29"/>
    <p:sldId id="288" r:id="rId30"/>
    <p:sldId id="289"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103" d="100"/>
          <a:sy n="103" d="100"/>
        </p:scale>
        <p:origin x="-20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11/2/2011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11/2/2011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11/2/2011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11/2/2011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11/2/2011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11/2/2011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228600" y="53622"/>
            <a:ext cx="609600" cy="6096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1035" name="Picture 11" descr="C:\Users\Michael Sr\AppData\Local\Microsoft\Windows\Temporary Internet Files\Content.IE5\V3JC21ML\MM900041149[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1447800"/>
            <a:ext cx="8763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48654"/>
      </p:ext>
    </p:extLst>
  </p:cSld>
  <p:clrMapOvr>
    <a:masterClrMapping/>
  </p:clrMapOvr>
  <p:transition advClick="0" advTm="18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200400" y="76200"/>
            <a:ext cx="5314244"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a:t>
            </a:r>
            <a:r>
              <a:rPr lang="en-US" b="1" dirty="0" smtClean="0">
                <a:solidFill>
                  <a:schemeClr val="bg1"/>
                </a:solidFill>
              </a:rPr>
              <a:t>will not </a:t>
            </a:r>
            <a:r>
              <a:rPr lang="en-US" b="1" dirty="0">
                <a:solidFill>
                  <a:schemeClr val="bg1"/>
                </a:solidFill>
              </a:rPr>
              <a:t>die so quickly. They will stay in this form for months prior to death. Maybe years. We have ordered everyone to stay inside their homes. Lock your doors. Lock your windows.</a:t>
            </a:r>
          </a:p>
        </p:txBody>
      </p:sp>
    </p:spTree>
    <p:extLst>
      <p:ext uri="{BB962C8B-B14F-4D97-AF65-F5344CB8AC3E}">
        <p14:creationId xmlns:p14="http://schemas.microsoft.com/office/powerpoint/2010/main" val="1138749181"/>
      </p:ext>
    </p:extLst>
  </p:cSld>
  <p:clrMapOvr>
    <a:masterClrMapping/>
  </p:clrMapOvr>
  <p:transition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p14="http://schemas.microsoft.com/office/powerpoint/2010/main" val="1962143938"/>
      </p:ext>
    </p:extLst>
  </p:cSld>
  <p:clrMapOvr>
    <a:masterClrMapping/>
  </p:clrMapOvr>
  <p:transition advClick="0" advTm="8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2517422"/>
            <a:ext cx="64008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2072"/>
      </p:ext>
    </p:extLst>
  </p:cSld>
  <p:clrMapOvr>
    <a:masterClrMapping/>
  </p:clrMapOvr>
  <p:transition advClick="0" advTm="8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p14="http://schemas.microsoft.com/office/powerpoint/2010/main" val="3849784534"/>
      </p:ext>
    </p:extLst>
  </p:cSld>
  <p:clrMapOvr>
    <a:masterClrMapping/>
  </p:clrMapOvr>
  <p:transition advClick="0" advTm="8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1371600"/>
            <a:ext cx="5638800" cy="513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639862"/>
      </p:ext>
    </p:extLst>
  </p:cSld>
  <p:clrMapOvr>
    <a:masterClrMapping/>
  </p:clrMapOvr>
  <p:transition advClick="0" advTm="12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p14="http://schemas.microsoft.com/office/powerpoint/2010/main" val="748188308"/>
      </p:ext>
    </p:extLst>
  </p:cSld>
  <p:clrMapOvr>
    <a:masterClrMapping/>
  </p:clrMapOvr>
  <p:transition advClick="0" advTm="1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3810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p14="http://schemas.microsoft.com/office/powerpoint/2010/main" val="314466176"/>
      </p:ext>
    </p:extLst>
  </p:cSld>
  <p:clrMapOvr>
    <a:masterClrMapping/>
  </p:clrMapOvr>
  <p:transition advClick="0" advTm="18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p14="http://schemas.microsoft.com/office/powerpoint/2010/main" val="3895929865"/>
      </p:ext>
    </p:extLst>
  </p:cSld>
  <p:clrMapOvr>
    <a:masterClrMapping/>
  </p:clrMapOvr>
  <p:transition advClick="0" advTm="18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val="4267051591"/>
      </p:ext>
    </p:extLst>
  </p:cSld>
  <p:clrMapOvr>
    <a:masterClrMapping/>
  </p:clrMapOvr>
  <p:transition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a:t>
            </a:r>
            <a:r>
              <a:rPr lang="en-US" sz="2200" b="1" dirty="0" err="1" smtClean="0">
                <a:solidFill>
                  <a:srgbClr val="FFC000"/>
                </a:solidFill>
              </a:rPr>
              <a:t>Araguz</a:t>
            </a:r>
            <a:r>
              <a:rPr lang="en-US" sz="2200" b="1" dirty="0" smtClean="0">
                <a:solidFill>
                  <a:srgbClr val="FFC000"/>
                </a:solidFill>
              </a:rPr>
              <a:t> </a:t>
            </a:r>
            <a:r>
              <a:rPr lang="en-US" sz="2200" b="1" dirty="0" smtClean="0">
                <a:solidFill>
                  <a:srgbClr val="FFC000"/>
                </a:solidFill>
              </a:rPr>
              <a:t>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advClick="0" advTm="3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28600" y="-152400"/>
            <a:ext cx="5562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The United States government has made you something special. In my </a:t>
            </a:r>
            <a:r>
              <a:rPr lang="en-US" sz="1600" b="1" dirty="0" smtClean="0">
                <a:solidFill>
                  <a:schemeClr val="bg1"/>
                </a:solidFill>
              </a:rPr>
              <a:t>hand, </a:t>
            </a:r>
            <a:r>
              <a:rPr lang="en-US" sz="1600" b="1" dirty="0">
                <a:solidFill>
                  <a:schemeClr val="bg1"/>
                </a:solidFill>
              </a:rPr>
              <a:t>I hold a </a:t>
            </a:r>
            <a:r>
              <a:rPr lang="en-US" sz="1600" b="1" dirty="0" smtClean="0">
                <a:solidFill>
                  <a:schemeClr val="bg1"/>
                </a:solidFill>
              </a:rPr>
              <a:t>spray</a:t>
            </a:r>
            <a:r>
              <a:rPr lang="en-US" sz="1600" b="1" dirty="0">
                <a:solidFill>
                  <a:schemeClr val="bg1"/>
                </a:solidFill>
              </a:rPr>
              <a:t>. </a:t>
            </a:r>
            <a:r>
              <a:rPr lang="en-US" sz="1600" b="1" dirty="0" smtClean="0">
                <a:solidFill>
                  <a:schemeClr val="bg1"/>
                </a:solidFill>
              </a:rPr>
              <a:t>It is unique and </a:t>
            </a:r>
            <a:r>
              <a:rPr lang="en-US" sz="1600" b="1" dirty="0">
                <a:solidFill>
                  <a:schemeClr val="bg1"/>
                </a:solidFill>
              </a:rPr>
              <a:t>is truly one of a kind</a:t>
            </a:r>
            <a:r>
              <a:rPr lang="en-US" sz="1600" b="1" dirty="0" smtClean="0">
                <a:solidFill>
                  <a:schemeClr val="bg1"/>
                </a:solidFill>
              </a:rPr>
              <a:t>. Agen</a:t>
            </a:r>
            <a:r>
              <a:rPr lang="en-US" sz="1600" b="1" dirty="0" smtClean="0">
                <a:solidFill>
                  <a:schemeClr val="bg1"/>
                </a:solidFill>
              </a:rPr>
              <a:t>t </a:t>
            </a:r>
            <a:r>
              <a:rPr lang="en-US" sz="1600" b="1" dirty="0" err="1" smtClean="0">
                <a:solidFill>
                  <a:schemeClr val="bg1"/>
                </a:solidFill>
              </a:rPr>
              <a:t>McDade</a:t>
            </a:r>
            <a:r>
              <a:rPr lang="en-US" sz="1600" b="1" dirty="0" smtClean="0">
                <a:solidFill>
                  <a:schemeClr val="bg1"/>
                </a:solidFill>
              </a:rPr>
              <a:t> and I have sprayed ourselves with a part of it.</a:t>
            </a:r>
            <a:r>
              <a:rPr lang="en-US" sz="1600" b="1" dirty="0" smtClean="0">
                <a:solidFill>
                  <a:schemeClr val="bg1"/>
                </a:solidFill>
              </a:rPr>
              <a:t> </a:t>
            </a:r>
            <a:r>
              <a:rPr lang="en-US" sz="1600" b="1" dirty="0">
                <a:solidFill>
                  <a:schemeClr val="bg1"/>
                </a:solidFill>
              </a:rPr>
              <a:t>It will give your existing space suit a protective aura, hence it will make you, Geraldo </a:t>
            </a:r>
            <a:r>
              <a:rPr lang="en-US" sz="1600" b="1" dirty="0" err="1">
                <a:solidFill>
                  <a:schemeClr val="bg1"/>
                </a:solidFill>
              </a:rPr>
              <a:t>Araguz</a:t>
            </a:r>
            <a:r>
              <a:rPr lang="en-US" sz="1600"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726058" y="3657600"/>
            <a:ext cx="1842923"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68065"/>
      </p:ext>
    </p:extLst>
  </p:cSld>
  <p:clrMapOvr>
    <a:masterClrMapping/>
  </p:clrMapOvr>
  <p:transition advClick="0" advTm="18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67000" y="-19050"/>
            <a:ext cx="4876800" cy="23734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Yet beware! The </a:t>
            </a:r>
            <a:r>
              <a:rPr lang="en-US" b="1" dirty="0" smtClean="0">
                <a:solidFill>
                  <a:schemeClr val="bg1"/>
                </a:solidFill>
              </a:rPr>
              <a:t>afflicted rabid can still harm you physically! </a:t>
            </a:r>
            <a:r>
              <a:rPr lang="en-US" b="1" dirty="0" smtClean="0">
                <a:solidFill>
                  <a:schemeClr val="bg1"/>
                </a:solidFill>
              </a:rPr>
              <a:t>For that reason </a:t>
            </a:r>
            <a:r>
              <a:rPr lang="en-US" b="1" dirty="0" smtClean="0">
                <a:solidFill>
                  <a:schemeClr val="bg1"/>
                </a:solidFill>
              </a:rPr>
              <a:t>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4038600"/>
            <a:ext cx="6456423"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76110"/>
      </p:ext>
    </p:extLst>
  </p:cSld>
  <p:clrMapOvr>
    <a:masterClrMapping/>
  </p:clrMapOvr>
  <p:transition advClick="0" advTm="1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a:t>
            </a:r>
            <a:r>
              <a:rPr lang="en-US" b="1" dirty="0" smtClean="0">
                <a:solidFill>
                  <a:schemeClr val="bg1"/>
                </a:solidFill>
              </a:rPr>
              <a:t>this</a:t>
            </a:r>
            <a:r>
              <a:rPr lang="en-US" b="1" dirty="0" smtClean="0">
                <a:solidFill>
                  <a:schemeClr val="bg1"/>
                </a:solidFill>
              </a:rPr>
              <a:t> </a:t>
            </a:r>
            <a:r>
              <a:rPr lang="en-US" b="1" dirty="0" smtClean="0">
                <a:solidFill>
                  <a:schemeClr val="bg1"/>
                </a:solidFill>
              </a:rPr>
              <a:t>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823215"/>
      </p:ext>
    </p:extLst>
  </p:cSld>
  <p:clrMapOvr>
    <a:masterClrMapping/>
  </p:clrMapOvr>
  <p:transition advClick="0" advTm="12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368399"/>
            <a:ext cx="5214777" cy="4733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p14="http://schemas.microsoft.com/office/powerpoint/2010/main" val="2686764958"/>
      </p:ext>
    </p:extLst>
  </p:cSld>
  <p:clrMapOvr>
    <a:masterClrMapping/>
  </p:clrMapOvr>
  <p:transition advClick="0" advTm="2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83503597"/>
      </p:ext>
    </p:extLst>
  </p:cSld>
  <p:clrMapOvr>
    <a:masterClrMapping/>
  </p:clrMapOvr>
  <p:transition advClick="0" advTm="8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514600" y="158461"/>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p14="http://schemas.microsoft.com/office/powerpoint/2010/main" val="2392242614"/>
      </p:ext>
    </p:extLst>
  </p:cSld>
  <p:clrMapOvr>
    <a:masterClrMapping/>
  </p:clrMapOvr>
  <p:transition advClick="0" advTm="12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And the surprise... Is </a:t>
            </a:r>
            <a:r>
              <a:rPr lang="en-US" sz="3200" b="1" dirty="0" smtClean="0">
                <a:solidFill>
                  <a:schemeClr val="bg1"/>
                </a:solidFill>
              </a:rPr>
              <a:t>a </a:t>
            </a:r>
            <a:r>
              <a:rPr lang="en-US" sz="3200" b="1" dirty="0" err="1" smtClean="0">
                <a:solidFill>
                  <a:schemeClr val="bg1"/>
                </a:solidFill>
              </a:rPr>
              <a:t>GuzCruis</a:t>
            </a:r>
            <a:r>
              <a:rPr lang="en-US" sz="3200" b="1" dirty="0" err="1" smtClean="0"/>
              <a:t>e</a:t>
            </a:r>
            <a:r>
              <a:rPr lang="en-US" sz="3200" b="1" dirty="0" smtClean="0"/>
              <a:t>!!</a:t>
            </a:r>
            <a:endParaRPr lang="en-US" sz="3200" b="1" dirty="0"/>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2971800"/>
            <a:ext cx="7734299" cy="450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34850"/>
      </p:ext>
    </p:extLst>
  </p:cSld>
  <p:clrMapOvr>
    <a:masterClrMapping/>
  </p:clrMapOvr>
  <p:transition advClick="0" advTm="1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096000" y="2819400"/>
            <a:ext cx="6934200" cy="450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863937"/>
      </p:ext>
    </p:extLst>
  </p:cSld>
  <p:clrMapOvr>
    <a:masterClrMapping/>
  </p:clrMapOvr>
  <p:transition advClick="0" advTm="2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p14="http://schemas.microsoft.com/office/powerpoint/2010/main" val="1208410498"/>
      </p:ext>
    </p:extLst>
  </p:cSld>
  <p:clrMapOvr>
    <a:masterClrMapping/>
  </p:clrMapOvr>
  <p:transition advClick="0" advTm="15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p14="http://schemas.microsoft.com/office/powerpoint/2010/main" val="3557372887"/>
      </p:ext>
    </p:extLst>
  </p:cSld>
  <p:clrMapOvr>
    <a:masterClrMapping/>
  </p:clrMapOvr>
  <p:transition advClick="0" advTm="8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a:t>
            </a:r>
            <a:r>
              <a:rPr lang="en-US" sz="1600" b="1" dirty="0" smtClean="0">
                <a:solidFill>
                  <a:srgbClr val="FFC000"/>
                </a:solidFill>
                <a:latin typeface="Aharoni" pitchFamily="2" charset="-79"/>
                <a:cs typeface="Aharoni" pitchFamily="2" charset="-79"/>
              </a:rPr>
              <a:t>meet you inside your spaceship </a:t>
            </a:r>
            <a:r>
              <a:rPr lang="en-US" sz="1600" b="1" dirty="0" smtClean="0">
                <a:solidFill>
                  <a:srgbClr val="FFC000"/>
                </a:solidFill>
                <a:latin typeface="Aharoni" pitchFamily="2" charset="-79"/>
                <a:cs typeface="Aharoni" pitchFamily="2" charset="-79"/>
              </a:rPr>
              <a:t>and </a:t>
            </a:r>
            <a:r>
              <a:rPr lang="en-US" sz="1600" b="1" dirty="0" smtClean="0">
                <a:solidFill>
                  <a:srgbClr val="FFC000"/>
                </a:solidFill>
                <a:latin typeface="Aharoni" pitchFamily="2" charset="-79"/>
                <a:cs typeface="Aharoni" pitchFamily="2" charset="-79"/>
              </a:rPr>
              <a:t>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ransition advClick="0" advTm="44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2898423"/>
            <a:ext cx="5943600" cy="4504592"/>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p14="http://schemas.microsoft.com/office/powerpoint/2010/main" val="1171335657"/>
      </p:ext>
    </p:extLst>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p14="http://schemas.microsoft.com/office/powerpoint/2010/main" val="1920307543"/>
      </p:ext>
    </p:extLst>
  </p:cSld>
  <p:clrMapOvr>
    <a:masterClrMapping/>
  </p:clrMapOvr>
  <p:transition advClick="0" advTm="1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ransition advClick="0" advTm="1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ransition advClick="0" advTm="1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6" name="Cloud Callout 5"/>
          <p:cNvSpPr/>
          <p:nvPr/>
        </p:nvSpPr>
        <p:spPr>
          <a:xfrm flipH="1">
            <a:off x="2667000" y="152400"/>
            <a:ext cx="3429000" cy="13746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Geraldo </a:t>
            </a:r>
            <a:r>
              <a:rPr lang="en-US" sz="2400" b="1" dirty="0" err="1" smtClean="0">
                <a:solidFill>
                  <a:schemeClr val="bg1"/>
                </a:solidFill>
              </a:rPr>
              <a:t>Araguz</a:t>
            </a:r>
            <a:r>
              <a:rPr lang="en-US" sz="2400" b="1" dirty="0" smtClean="0">
                <a:solidFill>
                  <a:schemeClr val="bg1"/>
                </a:solidFill>
              </a:rPr>
              <a:t>, at your service.</a:t>
            </a:r>
            <a:endParaRPr lang="en-US" sz="2400" b="1" dirty="0">
              <a:solidFill>
                <a:schemeClr val="bg1"/>
              </a:solidFill>
            </a:endParaRPr>
          </a:p>
        </p:txBody>
      </p:sp>
    </p:spTree>
  </p:cSld>
  <p:clrMapOvr>
    <a:masterClrMapping/>
  </p:clrMapOvr>
  <p:transition advClick="0" advTm="8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657600" y="-228600"/>
            <a:ext cx="5750510" cy="268604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val="783589264"/>
      </p:ext>
    </p:extLst>
  </p:cSld>
  <p:clrMapOvr>
    <a:masterClrMapping/>
  </p:clrMapOvr>
  <p:transition advClick="0" advTm="8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1224</TotalTime>
  <Words>1039</Words>
  <Application>Microsoft Office PowerPoint</Application>
  <PresentationFormat>On-screen Show (4:3)</PresentationFormat>
  <Paragraphs>32</Paragraphs>
  <Slides>31</Slides>
  <Notes>0</Notes>
  <HiddenSlides>0</HiddenSlides>
  <MMClips>2</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Rabies-X</vt:lpstr>
      <vt:lpstr>It’s the year 2067. A spaceship is flying through Space. It is operated by a renowned young astronaut named Geraldo Araguz. Araguz served in the Army and is a decorated war hero. His ancestry is Peruvian.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meet you inside your spaceship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PowerPoint Presentation</vt:lpstr>
      <vt:lpstr>PowerPoint Presentation</vt:lpstr>
      <vt:lpstr>PowerPoint Presentation</vt:lpstr>
      <vt:lpstr>PowerPoint Presentation</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PowerPoint Presentation</vt:lpstr>
      <vt:lpstr>PowerPoint Presentation</vt:lpstr>
      <vt:lpstr>PowerPoint Presentation</vt:lpstr>
      <vt:lpstr>PowerPoint Presentation</vt:lpstr>
      <vt:lpstr>“…behaving like bats…”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Everyone walks outside of the spaceship. Another surprise from the US government awaits Araguz.</vt:lpstr>
      <vt:lpstr>PowerPoint Presentation</vt:lpstr>
      <vt:lpstr>And the surprise... Is a GuzCruise!!</vt:lpstr>
      <vt:lpstr>PowerPoint Presentation</vt:lpstr>
      <vt:lpstr>PowerPoint Presentation</vt:lpstr>
      <vt:lpstr>PowerPoint Presentation</vt:lpstr>
      <vt:lpstr>PowerPoint Presentation</vt:lpstr>
      <vt:lpstr>And the fate of Geraldo Araguz now rests in your hands!!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Michael Sr</cp:lastModifiedBy>
  <cp:revision>132</cp:revision>
  <dcterms:created xsi:type="dcterms:W3CDTF">2011-10-20T21:27:20Z</dcterms:created>
  <dcterms:modified xsi:type="dcterms:W3CDTF">2011-11-03T02:09:02Z</dcterms:modified>
</cp:coreProperties>
</file>